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EC45-EE26-4655-8851-99F6E0851B59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752C0-F08E-472B-80BD-F3475D4FD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1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38A09-DFF7-6109-AABE-302137775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F855D4-99BF-C306-C724-FA4B1AFB0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F31B4-A0A7-07A2-F8A7-76F0EE71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BB72D2-133C-8B17-B09C-BE2A6371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BC9174-A83A-DC89-7A97-C6415743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69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28F42-31E0-0B68-FDC3-055A354C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059E85-6608-9E9F-45FF-B1271B2AA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4F36E-5828-2DB3-EB00-EAA826EC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D0E8A-0842-CB62-243E-B02C43BA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370621-B85D-3066-48F7-D1231337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2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FEA339-3FDA-9019-BE05-3C255F88E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562DE7-5619-52CB-AD26-C0134D086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FB7901-95AF-0C5A-E8DE-E27FA171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83C5B-69E6-842F-7135-D1C78B1A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397CCB-977D-7404-F01F-1B225833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00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93BD1-A4D2-7EA9-69EB-12F3D1E5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3F23B-9C40-F674-B519-3FB39FDB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46BAF-B5DF-8317-F752-E09B2CEA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50B48-AF29-B0B5-127B-B77BEB14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4301A-6428-EADC-1ED2-C8F4A616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01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D2013-483B-ACE5-2536-334C97A8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9E767F-0583-C7E3-153F-042B0B4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089804-48D7-DCA4-09AC-21E8A9F5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D14064-09D7-24FA-720B-2427997B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8AD18A-C533-1ED9-0899-7B6DCAD3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1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C349B-DE14-0E50-9F0C-EA209B08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57E53-ACAD-E9AC-4D4C-C8B6A49E8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9B3602-0EA7-396A-4AEF-F9642A350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817199-B772-87AC-CAB2-C9BDE07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1C9D0B-71E4-6A3C-9218-3B06763B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FDCA05-9CB7-C04D-84D9-513C670F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A8D13-45C8-D5C2-74CF-E11DE465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49385B-23E9-BD16-17A7-D25AB15D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B4FDC3-F2B1-A170-44B4-A48BE878E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5CE7D5-EA47-1438-5455-9CE7F130C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E61B46-5FD2-8374-4F4C-BB560398F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B97FF5-BEFB-2C3B-6801-6B818E5A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C82009-0ABB-EC60-36F8-CF1D1CDD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CEA11A-352B-889F-C180-49189B50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0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8A6D6-0926-17F1-3008-6DE7F7FA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403034-861A-CEC1-2395-84B39038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41AD7E-077A-46F3-438D-7B6FA78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709AD-9E05-B011-2D07-EB039B9B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24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956E72-DDB6-D10A-00DB-0C754935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41DDCB-8839-08DA-2FEC-6799F7C3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A0F616-0DE3-B832-3738-0D3D25C6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88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F3E1-310C-D9B5-F655-C2637F48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1FD559-C8D2-1F28-86F9-2A4D149AA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2A29CE-3BE9-8646-30C6-5D65462C0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094C76-1DBE-A317-53A1-EED7FE92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C5FA3B-47AE-7707-7A8D-4F8EC7BF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A12D1D-AB50-060A-6BCF-5E9A5081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55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A08EF-72EC-F67D-A6BD-482C2F40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7D9840-9209-33AB-AE89-5A6A5D5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608A4B-BDA4-2FB6-35B3-6A43AF77D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90EA95-580B-15D3-4446-ABAEED76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614F2A-D692-FFFE-9BAE-85EE8524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5370F5-261D-7617-3274-3B5DC413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45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89A3E-CA4E-C9B5-E8DD-0C898C2B2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85C498-68E7-A029-1868-8E148B0D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8E9DB-2C81-D997-125B-E9EB6A020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420D-BB9E-4329-8CAC-151E613F26D7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ED7C4B-B22D-B595-4E7B-D6D0B530C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E77A1-D928-4B39-8F3D-617EF410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A4AC2-ED03-4C17-8EC7-74858397E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1871167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Override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9832" y="3932932"/>
            <a:ext cx="6180336" cy="41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0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Команда: Yandex Freaks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9832" y="4575572"/>
            <a:ext cx="6180336" cy="41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0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Участники: Баринов Тимур, Галчихин Иван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832" y="739775"/>
            <a:ext cx="1125835" cy="386557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843161" y="801390"/>
            <a:ext cx="879178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 ПРОЕКТЕ</a:t>
            </a:r>
            <a:endParaRPr lang="en-US" sz="1333" dirty="0"/>
          </a:p>
        </p:txBody>
      </p:sp>
      <p:sp>
        <p:nvSpPr>
          <p:cNvPr id="4" name="Text 2"/>
          <p:cNvSpPr/>
          <p:nvPr/>
        </p:nvSpPr>
        <p:spPr>
          <a:xfrm>
            <a:off x="719832" y="1208584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00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Концепция и Геймплей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719832" y="2159794"/>
            <a:ext cx="10752336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основе System Override лежит идея вечного вызова. Наша игра призвана дарить мгновенное удовольствие и затягивающий геймплей, где каждый может легко начать играть, но потребуется мастерство, чтобы бить рекорды.</a:t>
            </a:r>
            <a:endParaRPr lang="en-US" sz="158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2" y="3378200"/>
            <a:ext cx="1205408" cy="12054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2317" y="3699470"/>
            <a:ext cx="1950244" cy="64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Простое управление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36" y="3378200"/>
            <a:ext cx="1205408" cy="12054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52121" y="3699470"/>
            <a:ext cx="1950244" cy="64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Захватывающий челлендж</a:t>
            </a:r>
            <a:endParaRPr lang="en-US" sz="20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440" y="3378200"/>
            <a:ext cx="1205408" cy="12054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21925" y="3699470"/>
            <a:ext cx="1950244" cy="64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всех возрастов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832" y="928192"/>
            <a:ext cx="1228527" cy="311745"/>
          </a:xfrm>
          <a:prstGeom prst="roundRect">
            <a:avLst>
              <a:gd name="adj" fmla="val 1884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792049" y="980579"/>
            <a:ext cx="1018778" cy="206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167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ОСОБЕННОСТИ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719832" y="1299369"/>
            <a:ext cx="6199287" cy="546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667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Инновации в Игровом Процессе</a:t>
            </a:r>
            <a:endParaRPr lang="en-US" sz="3667" dirty="0"/>
          </a:p>
        </p:txBody>
      </p:sp>
      <p:sp>
        <p:nvSpPr>
          <p:cNvPr id="5" name="Text 3"/>
          <p:cNvSpPr/>
          <p:nvPr/>
        </p:nvSpPr>
        <p:spPr>
          <a:xfrm>
            <a:off x="719832" y="2068512"/>
            <a:ext cx="10752336" cy="517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75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взяли лучшее из классики и добавили уникальный твист, который выделяет System Override среди других игр. Наш подход к интерфейсу полностью меняет взаимодействие игрока с миром.</a:t>
            </a:r>
            <a:endParaRPr lang="en-US" sz="1375" dirty="0"/>
          </a:p>
        </p:txBody>
      </p:sp>
      <p:sp>
        <p:nvSpPr>
          <p:cNvPr id="6" name="Shape 4"/>
          <p:cNvSpPr/>
          <p:nvPr/>
        </p:nvSpPr>
        <p:spPr>
          <a:xfrm>
            <a:off x="719832" y="3015258"/>
            <a:ext cx="5301853" cy="1251843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5"/>
          <p:cNvSpPr/>
          <p:nvPr/>
        </p:nvSpPr>
        <p:spPr>
          <a:xfrm>
            <a:off x="719832" y="2996208"/>
            <a:ext cx="5301853" cy="7620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3108523" y="2753023"/>
            <a:ext cx="524470" cy="524470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5884" y="2910284"/>
            <a:ext cx="209748" cy="20974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270918" y="3581627"/>
            <a:ext cx="2199680" cy="27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Динамичный Геймплей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170216" y="3015258"/>
            <a:ext cx="5301953" cy="1251843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170216" y="2996208"/>
            <a:ext cx="5301953" cy="7620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8558907" y="2753023"/>
            <a:ext cx="524470" cy="524470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6269" y="2910284"/>
            <a:ext cx="209748" cy="20974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833320" y="3551286"/>
            <a:ext cx="2185393" cy="27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Рекордов</a:t>
            </a:r>
            <a:endParaRPr lang="en-US" sz="2000" dirty="0"/>
          </a:p>
        </p:txBody>
      </p:sp>
      <p:sp>
        <p:nvSpPr>
          <p:cNvPr id="18" name="Shape 14"/>
          <p:cNvSpPr/>
          <p:nvPr/>
        </p:nvSpPr>
        <p:spPr>
          <a:xfrm>
            <a:off x="719832" y="4677867"/>
            <a:ext cx="5301853" cy="1251843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5"/>
          <p:cNvSpPr/>
          <p:nvPr/>
        </p:nvSpPr>
        <p:spPr>
          <a:xfrm>
            <a:off x="719832" y="4658817"/>
            <a:ext cx="5301853" cy="7620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6"/>
          <p:cNvSpPr/>
          <p:nvPr/>
        </p:nvSpPr>
        <p:spPr>
          <a:xfrm>
            <a:off x="3108523" y="4415632"/>
            <a:ext cx="524470" cy="524470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5884" y="4572894"/>
            <a:ext cx="209748" cy="20974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2285206" y="5243414"/>
            <a:ext cx="2185393" cy="27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Уникальная Эстетика</a:t>
            </a:r>
            <a:endParaRPr lang="en-US" sz="2000" dirty="0"/>
          </a:p>
        </p:txBody>
      </p:sp>
      <p:sp>
        <p:nvSpPr>
          <p:cNvPr id="24" name="Shape 19"/>
          <p:cNvSpPr/>
          <p:nvPr/>
        </p:nvSpPr>
        <p:spPr>
          <a:xfrm>
            <a:off x="6170216" y="4677867"/>
            <a:ext cx="5301953" cy="1251843"/>
          </a:xfrm>
          <a:prstGeom prst="roundRect">
            <a:avLst>
              <a:gd name="adj" fmla="val 730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0"/>
          <p:cNvSpPr/>
          <p:nvPr/>
        </p:nvSpPr>
        <p:spPr>
          <a:xfrm>
            <a:off x="6170216" y="4658817"/>
            <a:ext cx="5301953" cy="76200"/>
          </a:xfrm>
          <a:prstGeom prst="roundRect">
            <a:avLst>
              <a:gd name="adj" fmla="val 9636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Shape 21"/>
          <p:cNvSpPr/>
          <p:nvPr/>
        </p:nvSpPr>
        <p:spPr>
          <a:xfrm>
            <a:off x="8558907" y="4415632"/>
            <a:ext cx="524470" cy="524470"/>
          </a:xfrm>
          <a:prstGeom prst="roundRect">
            <a:avLst>
              <a:gd name="adj" fmla="val 1452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6269" y="4572894"/>
            <a:ext cx="209748" cy="209748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721402" y="5379634"/>
            <a:ext cx="2185393" cy="27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Постоянный Челлендж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832" y="623392"/>
            <a:ext cx="1647726" cy="242888"/>
          </a:xfrm>
          <a:prstGeom prst="roundRect">
            <a:avLst>
              <a:gd name="adj" fmla="val 19918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806153" y="666552"/>
            <a:ext cx="1475085" cy="15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8"/>
              </a:lnSpc>
            </a:pPr>
            <a:r>
              <a:rPr lang="en-US" sz="875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СТРУКТУРА ПРИЛОЖЕНИЯ</a:t>
            </a:r>
            <a:endParaRPr lang="en-US" sz="875" dirty="0"/>
          </a:p>
        </p:txBody>
      </p:sp>
      <p:sp>
        <p:nvSpPr>
          <p:cNvPr id="4" name="Text 2"/>
          <p:cNvSpPr/>
          <p:nvPr/>
        </p:nvSpPr>
        <p:spPr>
          <a:xfrm>
            <a:off x="719832" y="906562"/>
            <a:ext cx="3599557" cy="44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833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Архитектура Проекта</a:t>
            </a:r>
            <a:endParaRPr lang="en-US" sz="2833" dirty="0"/>
          </a:p>
        </p:txBody>
      </p:sp>
      <p:sp>
        <p:nvSpPr>
          <p:cNvPr id="5" name="Text 3"/>
          <p:cNvSpPr/>
          <p:nvPr/>
        </p:nvSpPr>
        <p:spPr>
          <a:xfrm>
            <a:off x="719832" y="1507629"/>
            <a:ext cx="10752336" cy="39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5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 реализован с модульной архитектурой, что обеспечивает его гибкость, масштабируемость и легкость в обслуживании. Ключевые компоненты четко разделены по своим функциям.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62" y="2012455"/>
            <a:ext cx="7483277" cy="37172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75993" y="3060362"/>
            <a:ext cx="1693459" cy="211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125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Подсистемы</a:t>
            </a:r>
            <a:endParaRPr lang="en-US" sz="11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356" y="2966752"/>
            <a:ext cx="376324" cy="3763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75993" y="4460406"/>
            <a:ext cx="1693459" cy="211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125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Активы</a:t>
            </a:r>
            <a:endParaRPr lang="en-US" sz="112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7356" y="4366796"/>
            <a:ext cx="376324" cy="3763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622505" y="4460406"/>
            <a:ext cx="1693460" cy="211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1125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</a:t>
            </a:r>
            <a:endParaRPr lang="en-US" sz="11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2377" y="4457114"/>
            <a:ext cx="376324" cy="376324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082" y="3057187"/>
            <a:ext cx="376324" cy="3763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623210" y="3056717"/>
            <a:ext cx="1693460" cy="211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1125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Ядро</a:t>
            </a:r>
            <a:endParaRPr lang="en-US" sz="1125" dirty="0"/>
          </a:p>
        </p:txBody>
      </p:sp>
      <p:sp>
        <p:nvSpPr>
          <p:cNvPr id="15" name="Text 8"/>
          <p:cNvSpPr/>
          <p:nvPr/>
        </p:nvSpPr>
        <p:spPr>
          <a:xfrm>
            <a:off x="719832" y="5842993"/>
            <a:ext cx="10752336" cy="39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500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Данная структура позволяет нам эффективно управлять разработкой, тестированием и будущими обновлениями, а также легко добавлять новые игровые механики и элементы интерфейса.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832" y="1175544"/>
            <a:ext cx="1355229" cy="386557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843161" y="1237158"/>
            <a:ext cx="1108571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ЗАКЛЮЧЕНИЕ</a:t>
            </a:r>
            <a:endParaRPr lang="en-US" sz="1292" dirty="0"/>
          </a:p>
        </p:txBody>
      </p:sp>
      <p:sp>
        <p:nvSpPr>
          <p:cNvPr id="4" name="Text 2"/>
          <p:cNvSpPr/>
          <p:nvPr/>
        </p:nvSpPr>
        <p:spPr>
          <a:xfrm>
            <a:off x="719832" y="1644353"/>
            <a:ext cx="7448550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Будущие Возможности</a:t>
            </a:r>
            <a:endParaRPr lang="en-US" sz="4042" dirty="0"/>
          </a:p>
        </p:txBody>
      </p:sp>
      <p:sp>
        <p:nvSpPr>
          <p:cNvPr id="6" name="Shape 4"/>
          <p:cNvSpPr/>
          <p:nvPr/>
        </p:nvSpPr>
        <p:spPr>
          <a:xfrm>
            <a:off x="719832" y="3813969"/>
            <a:ext cx="10752336" cy="186838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5"/>
          <p:cNvSpPr/>
          <p:nvPr/>
        </p:nvSpPr>
        <p:spPr>
          <a:xfrm>
            <a:off x="732532" y="3826669"/>
            <a:ext cx="3575645" cy="1842988"/>
          </a:xfrm>
          <a:prstGeom prst="roundRect">
            <a:avLst>
              <a:gd name="adj" fmla="val 4688"/>
            </a:avLst>
          </a:prstGeom>
          <a:solidFill>
            <a:srgbClr val="00318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938213" y="4032349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ru-RU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Новые Уровни и Локации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38213" y="4476949"/>
            <a:ext cx="285581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ru-RU" sz="1583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Расширение игрового мира,  добавление уникальных зон и сложных головоломок.</a:t>
            </a:r>
            <a:endParaRPr lang="en-US" sz="1583" dirty="0"/>
          </a:p>
        </p:txBody>
      </p:sp>
      <p:sp>
        <p:nvSpPr>
          <p:cNvPr id="10" name="Shape 8"/>
          <p:cNvSpPr/>
          <p:nvPr/>
        </p:nvSpPr>
        <p:spPr>
          <a:xfrm>
            <a:off x="4308178" y="3826669"/>
            <a:ext cx="3575645" cy="1842988"/>
          </a:xfrm>
          <a:prstGeom prst="rect">
            <a:avLst/>
          </a:prstGeom>
          <a:solidFill>
            <a:srgbClr val="00318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4308178" y="3826669"/>
            <a:ext cx="25400" cy="1842988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4822329" y="4032349"/>
            <a:ext cx="2547343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Потенциал Развития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822329" y="4476949"/>
            <a:ext cx="254734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Широкие возможности для расширения геймплея.</a:t>
            </a:r>
            <a:endParaRPr lang="en-US" sz="1583" dirty="0"/>
          </a:p>
        </p:txBody>
      </p:sp>
      <p:sp>
        <p:nvSpPr>
          <p:cNvPr id="14" name="Shape 12"/>
          <p:cNvSpPr/>
          <p:nvPr/>
        </p:nvSpPr>
        <p:spPr>
          <a:xfrm>
            <a:off x="4051102" y="4491037"/>
            <a:ext cx="514152" cy="51415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9590" y="4619526"/>
            <a:ext cx="257076" cy="257076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883823" y="3826669"/>
            <a:ext cx="3575645" cy="1842988"/>
          </a:xfrm>
          <a:prstGeom prst="rect">
            <a:avLst/>
          </a:prstGeom>
          <a:solidFill>
            <a:srgbClr val="00318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7883823" y="3826669"/>
            <a:ext cx="25400" cy="1842988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8397974" y="4032349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Привлечение Игроков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397974" y="4476949"/>
            <a:ext cx="285581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Затягивающий геймплей и уникальный стиль привлекают аудиторию.</a:t>
            </a:r>
            <a:endParaRPr lang="en-US" sz="1583" dirty="0"/>
          </a:p>
        </p:txBody>
      </p:sp>
      <p:sp>
        <p:nvSpPr>
          <p:cNvPr id="20" name="Shape 17"/>
          <p:cNvSpPr/>
          <p:nvPr/>
        </p:nvSpPr>
        <p:spPr>
          <a:xfrm>
            <a:off x="7626747" y="4491037"/>
            <a:ext cx="514152" cy="514152"/>
          </a:xfrm>
          <a:prstGeom prst="roundRect">
            <a:avLst>
              <a:gd name="adj" fmla="val 16803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235" y="4619526"/>
            <a:ext cx="257076" cy="257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11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4094957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Спасибо за Внимание!</a:t>
            </a:r>
            <a:endParaRPr lang="en-US" sz="4042" dirty="0"/>
          </a:p>
        </p:txBody>
      </p:sp>
      <p:sp>
        <p:nvSpPr>
          <p:cNvPr id="4" name="Text 1"/>
          <p:cNvSpPr/>
          <p:nvPr/>
        </p:nvSpPr>
        <p:spPr>
          <a:xfrm>
            <a:off x="719832" y="4819947"/>
            <a:ext cx="8772624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 Freaks готовы ответить на ваши вопросы.</a:t>
            </a:r>
            <a:endParaRPr lang="en-US" sz="320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212</Words>
  <Application>Microsoft Office PowerPoint</Application>
  <PresentationFormat>Широкоэкранный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PT Sans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TeamTIM</dc:creator>
  <cp:lastModifiedBy>TeamTIM</cp:lastModifiedBy>
  <cp:revision>2</cp:revision>
  <dcterms:created xsi:type="dcterms:W3CDTF">2026-01-29T13:21:07Z</dcterms:created>
  <dcterms:modified xsi:type="dcterms:W3CDTF">2026-01-29T13:23:19Z</dcterms:modified>
</cp:coreProperties>
</file>